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55058-9232-4F25-990E-CE561DE97512}" v="15" dt="2024-03-15T14:21:49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lliams" userId="50b77eb2fc1fe123" providerId="LiveId" clId="{3CB55058-9232-4F25-990E-CE561DE97512}"/>
    <pc:docChg chg="undo custSel addSld delSld modSld">
      <pc:chgData name="Christian Williams" userId="50b77eb2fc1fe123" providerId="LiveId" clId="{3CB55058-9232-4F25-990E-CE561DE97512}" dt="2024-03-15T14:22:46.273" v="559" actId="22"/>
      <pc:docMkLst>
        <pc:docMk/>
      </pc:docMkLst>
      <pc:sldChg chg="addSp mod">
        <pc:chgData name="Christian Williams" userId="50b77eb2fc1fe123" providerId="LiveId" clId="{3CB55058-9232-4F25-990E-CE561DE97512}" dt="2024-03-15T12:31:01.608" v="388" actId="22"/>
        <pc:sldMkLst>
          <pc:docMk/>
          <pc:sldMk cId="2549894068" sldId="256"/>
        </pc:sldMkLst>
        <pc:picChg chg="add">
          <ac:chgData name="Christian Williams" userId="50b77eb2fc1fe123" providerId="LiveId" clId="{3CB55058-9232-4F25-990E-CE561DE97512}" dt="2024-03-15T12:31:01.608" v="388" actId="22"/>
          <ac:picMkLst>
            <pc:docMk/>
            <pc:sldMk cId="2549894068" sldId="256"/>
            <ac:picMk id="5" creationId="{568739AE-DBD0-159C-CE58-E1D72318F9AD}"/>
          </ac:picMkLst>
        </pc:picChg>
      </pc:sldChg>
      <pc:sldChg chg="modSp new mod">
        <pc:chgData name="Christian Williams" userId="50b77eb2fc1fe123" providerId="LiveId" clId="{3CB55058-9232-4F25-990E-CE561DE97512}" dt="2024-03-15T11:19:53.160" v="318" actId="20577"/>
        <pc:sldMkLst>
          <pc:docMk/>
          <pc:sldMk cId="1150377791" sldId="257"/>
        </pc:sldMkLst>
        <pc:spChg chg="mod">
          <ac:chgData name="Christian Williams" userId="50b77eb2fc1fe123" providerId="LiveId" clId="{3CB55058-9232-4F25-990E-CE561DE97512}" dt="2024-03-15T11:16:05.234" v="15" actId="20577"/>
          <ac:spMkLst>
            <pc:docMk/>
            <pc:sldMk cId="1150377791" sldId="257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5T11:19:53.160" v="318" actId="20577"/>
          <ac:spMkLst>
            <pc:docMk/>
            <pc:sldMk cId="1150377791" sldId="25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1:15:24.579" v="2" actId="22"/>
        <pc:sldMkLst>
          <pc:docMk/>
          <pc:sldMk cId="1993823440" sldId="258"/>
        </pc:sldMkLst>
        <pc:picChg chg="add">
          <ac:chgData name="Christian Williams" userId="50b77eb2fc1fe123" providerId="LiveId" clId="{3CB55058-9232-4F25-990E-CE561DE97512}" dt="2024-03-15T11:15:24.579" v="2" actId="22"/>
          <ac:picMkLst>
            <pc:docMk/>
            <pc:sldMk cId="1993823440" sldId="258"/>
            <ac:picMk id="5" creationId="{861B77F6-73EA-4BEF-82F4-57F5C4F3ECB4}"/>
          </ac:picMkLst>
        </pc:picChg>
      </pc:sldChg>
      <pc:sldChg chg="addSp new mod">
        <pc:chgData name="Christian Williams" userId="50b77eb2fc1fe123" providerId="LiveId" clId="{3CB55058-9232-4F25-990E-CE561DE97512}" dt="2024-03-15T11:15:46.615" v="4" actId="22"/>
        <pc:sldMkLst>
          <pc:docMk/>
          <pc:sldMk cId="609879488" sldId="259"/>
        </pc:sldMkLst>
        <pc:picChg chg="add">
          <ac:chgData name="Christian Williams" userId="50b77eb2fc1fe123" providerId="LiveId" clId="{3CB55058-9232-4F25-990E-CE561DE97512}" dt="2024-03-15T11:15:46.615" v="4" actId="22"/>
          <ac:picMkLst>
            <pc:docMk/>
            <pc:sldMk cId="609879488" sldId="259"/>
            <ac:picMk id="5" creationId="{9B2AA4C0-C682-B51B-9A12-5884EB9604DB}"/>
          </ac:picMkLst>
        </pc:picChg>
      </pc:sldChg>
      <pc:sldChg chg="modSp add mod">
        <pc:chgData name="Christian Williams" userId="50b77eb2fc1fe123" providerId="LiveId" clId="{3CB55058-9232-4F25-990E-CE561DE97512}" dt="2024-03-15T12:14:01.259" v="379" actId="13926"/>
        <pc:sldMkLst>
          <pc:docMk/>
          <pc:sldMk cId="2884814328" sldId="260"/>
        </pc:sldMkLst>
        <pc:spChg chg="mod">
          <ac:chgData name="Christian Williams" userId="50b77eb2fc1fe123" providerId="LiveId" clId="{3CB55058-9232-4F25-990E-CE561DE97512}" dt="2024-03-15T12:14:01.259" v="379" actId="13926"/>
          <ac:spMkLst>
            <pc:docMk/>
            <pc:sldMk cId="2884814328" sldId="260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1:23:15.917" v="334" actId="22"/>
        <pc:sldMkLst>
          <pc:docMk/>
          <pc:sldMk cId="3524775627" sldId="261"/>
        </pc:sldMkLst>
        <pc:picChg chg="add">
          <ac:chgData name="Christian Williams" userId="50b77eb2fc1fe123" providerId="LiveId" clId="{3CB55058-9232-4F25-990E-CE561DE97512}" dt="2024-03-15T11:23:15.917" v="334" actId="22"/>
          <ac:picMkLst>
            <pc:docMk/>
            <pc:sldMk cId="3524775627" sldId="261"/>
            <ac:picMk id="5" creationId="{95B8A663-4392-9EBE-022A-59A2306D5252}"/>
          </ac:picMkLst>
        </pc:picChg>
      </pc:sldChg>
      <pc:sldChg chg="addSp delSp new mod">
        <pc:chgData name="Christian Williams" userId="50b77eb2fc1fe123" providerId="LiveId" clId="{3CB55058-9232-4F25-990E-CE561DE97512}" dt="2024-03-15T11:26:21.701" v="338" actId="22"/>
        <pc:sldMkLst>
          <pc:docMk/>
          <pc:sldMk cId="450736118" sldId="262"/>
        </pc:sldMkLst>
        <pc:picChg chg="add del">
          <ac:chgData name="Christian Williams" userId="50b77eb2fc1fe123" providerId="LiveId" clId="{3CB55058-9232-4F25-990E-CE561DE97512}" dt="2024-03-15T11:26:06.685" v="337" actId="22"/>
          <ac:picMkLst>
            <pc:docMk/>
            <pc:sldMk cId="450736118" sldId="262"/>
            <ac:picMk id="5" creationId="{499E5CCA-A40D-58BE-176D-C17582CE6AE6}"/>
          </ac:picMkLst>
        </pc:picChg>
        <pc:picChg chg="add">
          <ac:chgData name="Christian Williams" userId="50b77eb2fc1fe123" providerId="LiveId" clId="{3CB55058-9232-4F25-990E-CE561DE97512}" dt="2024-03-15T11:26:21.701" v="338" actId="22"/>
          <ac:picMkLst>
            <pc:docMk/>
            <pc:sldMk cId="450736118" sldId="262"/>
            <ac:picMk id="7" creationId="{B79B0932-A656-F4E9-DC65-2327F3F65404}"/>
          </ac:picMkLst>
        </pc:picChg>
      </pc:sldChg>
      <pc:sldChg chg="addSp new mod">
        <pc:chgData name="Christian Williams" userId="50b77eb2fc1fe123" providerId="LiveId" clId="{3CB55058-9232-4F25-990E-CE561DE97512}" dt="2024-03-15T12:04:27.633" v="356" actId="22"/>
        <pc:sldMkLst>
          <pc:docMk/>
          <pc:sldMk cId="2977194395" sldId="263"/>
        </pc:sldMkLst>
        <pc:picChg chg="add">
          <ac:chgData name="Christian Williams" userId="50b77eb2fc1fe123" providerId="LiveId" clId="{3CB55058-9232-4F25-990E-CE561DE97512}" dt="2024-03-15T12:04:27.633" v="356" actId="22"/>
          <ac:picMkLst>
            <pc:docMk/>
            <pc:sldMk cId="2977194395" sldId="263"/>
            <ac:picMk id="5" creationId="{E5A456C9-5703-A165-B021-C7E99C04E2E3}"/>
          </ac:picMkLst>
        </pc:picChg>
      </pc:sldChg>
      <pc:sldChg chg="addSp new mod">
        <pc:chgData name="Christian Williams" userId="50b77eb2fc1fe123" providerId="LiveId" clId="{3CB55058-9232-4F25-990E-CE561DE97512}" dt="2024-03-15T12:04:55.855" v="358" actId="22"/>
        <pc:sldMkLst>
          <pc:docMk/>
          <pc:sldMk cId="3816912440" sldId="264"/>
        </pc:sldMkLst>
        <pc:picChg chg="add">
          <ac:chgData name="Christian Williams" userId="50b77eb2fc1fe123" providerId="LiveId" clId="{3CB55058-9232-4F25-990E-CE561DE97512}" dt="2024-03-15T12:04:55.855" v="358" actId="22"/>
          <ac:picMkLst>
            <pc:docMk/>
            <pc:sldMk cId="3816912440" sldId="264"/>
            <ac:picMk id="5" creationId="{343A5A6D-F470-94DA-74FE-7EF5895FC819}"/>
          </ac:picMkLst>
        </pc:picChg>
      </pc:sldChg>
      <pc:sldChg chg="addSp new mod">
        <pc:chgData name="Christian Williams" userId="50b77eb2fc1fe123" providerId="LiveId" clId="{3CB55058-9232-4F25-990E-CE561DE97512}" dt="2024-03-15T12:12:41.746" v="360" actId="22"/>
        <pc:sldMkLst>
          <pc:docMk/>
          <pc:sldMk cId="1711207705" sldId="265"/>
        </pc:sldMkLst>
        <pc:picChg chg="add">
          <ac:chgData name="Christian Williams" userId="50b77eb2fc1fe123" providerId="LiveId" clId="{3CB55058-9232-4F25-990E-CE561DE97512}" dt="2024-03-15T12:12:41.746" v="360" actId="22"/>
          <ac:picMkLst>
            <pc:docMk/>
            <pc:sldMk cId="1711207705" sldId="265"/>
            <ac:picMk id="5" creationId="{DD25F430-609E-A214-045F-AC9C6D0F4A6A}"/>
          </ac:picMkLst>
        </pc:picChg>
      </pc:sldChg>
      <pc:sldChg chg="addSp new mod">
        <pc:chgData name="Christian Williams" userId="50b77eb2fc1fe123" providerId="LiveId" clId="{3CB55058-9232-4F25-990E-CE561DE97512}" dt="2024-03-15T12:13:03.086" v="362" actId="22"/>
        <pc:sldMkLst>
          <pc:docMk/>
          <pc:sldMk cId="1760813304" sldId="266"/>
        </pc:sldMkLst>
        <pc:picChg chg="add">
          <ac:chgData name="Christian Williams" userId="50b77eb2fc1fe123" providerId="LiveId" clId="{3CB55058-9232-4F25-990E-CE561DE97512}" dt="2024-03-15T12:13:03.086" v="362" actId="22"/>
          <ac:picMkLst>
            <pc:docMk/>
            <pc:sldMk cId="1760813304" sldId="266"/>
            <ac:picMk id="5" creationId="{409E569C-045A-9A06-229C-46E7464C9EC8}"/>
          </ac:picMkLst>
        </pc:picChg>
      </pc:sldChg>
      <pc:sldChg chg="modSp add mod">
        <pc:chgData name="Christian Williams" userId="50b77eb2fc1fe123" providerId="LiveId" clId="{3CB55058-9232-4F25-990E-CE561DE97512}" dt="2024-03-15T12:13:55.122" v="378" actId="13926"/>
        <pc:sldMkLst>
          <pc:docMk/>
          <pc:sldMk cId="2272686214" sldId="267"/>
        </pc:sldMkLst>
        <pc:spChg chg="mod">
          <ac:chgData name="Christian Williams" userId="50b77eb2fc1fe123" providerId="LiveId" clId="{3CB55058-9232-4F25-990E-CE561DE97512}" dt="2024-03-15T12:13:55.122" v="378" actId="13926"/>
          <ac:spMkLst>
            <pc:docMk/>
            <pc:sldMk cId="2272686214" sldId="26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2:14:24.971" v="381" actId="22"/>
        <pc:sldMkLst>
          <pc:docMk/>
          <pc:sldMk cId="1816835913" sldId="268"/>
        </pc:sldMkLst>
        <pc:picChg chg="add">
          <ac:chgData name="Christian Williams" userId="50b77eb2fc1fe123" providerId="LiveId" clId="{3CB55058-9232-4F25-990E-CE561DE97512}" dt="2024-03-15T12:14:24.971" v="381" actId="22"/>
          <ac:picMkLst>
            <pc:docMk/>
            <pc:sldMk cId="1816835913" sldId="268"/>
            <ac:picMk id="5" creationId="{52A3E05D-49EF-A8F7-DDDD-85408BF21223}"/>
          </ac:picMkLst>
        </pc:picChg>
      </pc:sldChg>
      <pc:sldChg chg="addSp new mod">
        <pc:chgData name="Christian Williams" userId="50b77eb2fc1fe123" providerId="LiveId" clId="{3CB55058-9232-4F25-990E-CE561DE97512}" dt="2024-03-15T12:14:41.252" v="383" actId="22"/>
        <pc:sldMkLst>
          <pc:docMk/>
          <pc:sldMk cId="155826192" sldId="269"/>
        </pc:sldMkLst>
        <pc:picChg chg="add">
          <ac:chgData name="Christian Williams" userId="50b77eb2fc1fe123" providerId="LiveId" clId="{3CB55058-9232-4F25-990E-CE561DE97512}" dt="2024-03-15T12:14:41.252" v="383" actId="22"/>
          <ac:picMkLst>
            <pc:docMk/>
            <pc:sldMk cId="155826192" sldId="269"/>
            <ac:picMk id="5" creationId="{22B8915C-B621-4AB3-6169-834311020798}"/>
          </ac:picMkLst>
        </pc:picChg>
      </pc:sldChg>
      <pc:sldChg chg="addSp new mod">
        <pc:chgData name="Christian Williams" userId="50b77eb2fc1fe123" providerId="LiveId" clId="{3CB55058-9232-4F25-990E-CE561DE97512}" dt="2024-03-15T12:21:59.229" v="385" actId="22"/>
        <pc:sldMkLst>
          <pc:docMk/>
          <pc:sldMk cId="3759965591" sldId="270"/>
        </pc:sldMkLst>
        <pc:picChg chg="add">
          <ac:chgData name="Christian Williams" userId="50b77eb2fc1fe123" providerId="LiveId" clId="{3CB55058-9232-4F25-990E-CE561DE97512}" dt="2024-03-15T12:21:59.229" v="385" actId="22"/>
          <ac:picMkLst>
            <pc:docMk/>
            <pc:sldMk cId="3759965591" sldId="270"/>
            <ac:picMk id="5" creationId="{D4F57D49-4723-5F64-D48E-F80FE82394E5}"/>
          </ac:picMkLst>
        </pc:picChg>
      </pc:sldChg>
      <pc:sldChg chg="addSp new mod">
        <pc:chgData name="Christian Williams" userId="50b77eb2fc1fe123" providerId="LiveId" clId="{3CB55058-9232-4F25-990E-CE561DE97512}" dt="2024-03-15T12:22:18.039" v="387" actId="22"/>
        <pc:sldMkLst>
          <pc:docMk/>
          <pc:sldMk cId="1218343495" sldId="271"/>
        </pc:sldMkLst>
        <pc:picChg chg="add">
          <ac:chgData name="Christian Williams" userId="50b77eb2fc1fe123" providerId="LiveId" clId="{3CB55058-9232-4F25-990E-CE561DE97512}" dt="2024-03-15T12:22:18.039" v="387" actId="22"/>
          <ac:picMkLst>
            <pc:docMk/>
            <pc:sldMk cId="1218343495" sldId="271"/>
            <ac:picMk id="5" creationId="{C0EB5A1E-EB69-6E73-E689-391F23B5C332}"/>
          </ac:picMkLst>
        </pc:picChg>
      </pc:sldChg>
      <pc:sldChg chg="modSp add mod">
        <pc:chgData name="Christian Williams" userId="50b77eb2fc1fe123" providerId="LiveId" clId="{3CB55058-9232-4F25-990E-CE561DE97512}" dt="2024-03-15T12:31:26.410" v="395" actId="13926"/>
        <pc:sldMkLst>
          <pc:docMk/>
          <pc:sldMk cId="2782601206" sldId="272"/>
        </pc:sldMkLst>
        <pc:spChg chg="mod">
          <ac:chgData name="Christian Williams" userId="50b77eb2fc1fe123" providerId="LiveId" clId="{3CB55058-9232-4F25-990E-CE561DE97512}" dt="2024-03-15T12:31:26.410" v="395" actId="13926"/>
          <ac:spMkLst>
            <pc:docMk/>
            <pc:sldMk cId="2782601206" sldId="272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2:33:23.026" v="397" actId="22"/>
        <pc:sldMkLst>
          <pc:docMk/>
          <pc:sldMk cId="4130769235" sldId="273"/>
        </pc:sldMkLst>
        <pc:picChg chg="add">
          <ac:chgData name="Christian Williams" userId="50b77eb2fc1fe123" providerId="LiveId" clId="{3CB55058-9232-4F25-990E-CE561DE97512}" dt="2024-03-15T12:33:23.026" v="397" actId="22"/>
          <ac:picMkLst>
            <pc:docMk/>
            <pc:sldMk cId="4130769235" sldId="273"/>
            <ac:picMk id="5" creationId="{260C7D26-D23F-8AE9-9F2C-550267A4FECD}"/>
          </ac:picMkLst>
        </pc:picChg>
      </pc:sldChg>
      <pc:sldChg chg="addSp new mod">
        <pc:chgData name="Christian Williams" userId="50b77eb2fc1fe123" providerId="LiveId" clId="{3CB55058-9232-4F25-990E-CE561DE97512}" dt="2024-03-15T12:33:37.204" v="399" actId="22"/>
        <pc:sldMkLst>
          <pc:docMk/>
          <pc:sldMk cId="2348015015" sldId="274"/>
        </pc:sldMkLst>
        <pc:picChg chg="add">
          <ac:chgData name="Christian Williams" userId="50b77eb2fc1fe123" providerId="LiveId" clId="{3CB55058-9232-4F25-990E-CE561DE97512}" dt="2024-03-15T12:33:37.204" v="399" actId="22"/>
          <ac:picMkLst>
            <pc:docMk/>
            <pc:sldMk cId="2348015015" sldId="274"/>
            <ac:picMk id="5" creationId="{933212CD-55E3-D4FE-D8E3-04F13686029F}"/>
          </ac:picMkLst>
        </pc:picChg>
      </pc:sldChg>
      <pc:sldChg chg="addSp new mod">
        <pc:chgData name="Christian Williams" userId="50b77eb2fc1fe123" providerId="LiveId" clId="{3CB55058-9232-4F25-990E-CE561DE97512}" dt="2024-03-15T12:45:30.944" v="401" actId="22"/>
        <pc:sldMkLst>
          <pc:docMk/>
          <pc:sldMk cId="3354626893" sldId="275"/>
        </pc:sldMkLst>
        <pc:picChg chg="add">
          <ac:chgData name="Christian Williams" userId="50b77eb2fc1fe123" providerId="LiveId" clId="{3CB55058-9232-4F25-990E-CE561DE97512}" dt="2024-03-15T12:45:30.944" v="401" actId="22"/>
          <ac:picMkLst>
            <pc:docMk/>
            <pc:sldMk cId="3354626893" sldId="275"/>
            <ac:picMk id="5" creationId="{903E50E3-C92B-A39F-1DB1-5D82FBFD51FF}"/>
          </ac:picMkLst>
        </pc:picChg>
      </pc:sldChg>
      <pc:sldChg chg="addSp new mod">
        <pc:chgData name="Christian Williams" userId="50b77eb2fc1fe123" providerId="LiveId" clId="{3CB55058-9232-4F25-990E-CE561DE97512}" dt="2024-03-15T12:45:50.674" v="403" actId="22"/>
        <pc:sldMkLst>
          <pc:docMk/>
          <pc:sldMk cId="2121104357" sldId="276"/>
        </pc:sldMkLst>
        <pc:picChg chg="add">
          <ac:chgData name="Christian Williams" userId="50b77eb2fc1fe123" providerId="LiveId" clId="{3CB55058-9232-4F25-990E-CE561DE97512}" dt="2024-03-15T12:45:50.674" v="403" actId="22"/>
          <ac:picMkLst>
            <pc:docMk/>
            <pc:sldMk cId="2121104357" sldId="276"/>
            <ac:picMk id="5" creationId="{86CABF08-E0A3-3772-634B-D59F918DE54F}"/>
          </ac:picMkLst>
        </pc:picChg>
      </pc:sldChg>
      <pc:sldChg chg="modSp add mod">
        <pc:chgData name="Christian Williams" userId="50b77eb2fc1fe123" providerId="LiveId" clId="{3CB55058-9232-4F25-990E-CE561DE97512}" dt="2024-03-15T12:46:14.713" v="415" actId="13926"/>
        <pc:sldMkLst>
          <pc:docMk/>
          <pc:sldMk cId="1684293974" sldId="277"/>
        </pc:sldMkLst>
        <pc:spChg chg="mod">
          <ac:chgData name="Christian Williams" userId="50b77eb2fc1fe123" providerId="LiveId" clId="{3CB55058-9232-4F25-990E-CE561DE97512}" dt="2024-03-15T12:46:14.713" v="415" actId="13926"/>
          <ac:spMkLst>
            <pc:docMk/>
            <pc:sldMk cId="1684293974" sldId="27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2:48:25.660" v="417" actId="22"/>
        <pc:sldMkLst>
          <pc:docMk/>
          <pc:sldMk cId="450223153" sldId="278"/>
        </pc:sldMkLst>
        <pc:picChg chg="add">
          <ac:chgData name="Christian Williams" userId="50b77eb2fc1fe123" providerId="LiveId" clId="{3CB55058-9232-4F25-990E-CE561DE97512}" dt="2024-03-15T12:48:25.660" v="417" actId="22"/>
          <ac:picMkLst>
            <pc:docMk/>
            <pc:sldMk cId="450223153" sldId="278"/>
            <ac:picMk id="5" creationId="{5328D1F8-F9A4-BE91-17B2-D24C8213A151}"/>
          </ac:picMkLst>
        </pc:picChg>
      </pc:sldChg>
      <pc:sldChg chg="addSp new mod">
        <pc:chgData name="Christian Williams" userId="50b77eb2fc1fe123" providerId="LiveId" clId="{3CB55058-9232-4F25-990E-CE561DE97512}" dt="2024-03-15T12:48:41.964" v="419" actId="22"/>
        <pc:sldMkLst>
          <pc:docMk/>
          <pc:sldMk cId="2613679919" sldId="279"/>
        </pc:sldMkLst>
        <pc:picChg chg="add">
          <ac:chgData name="Christian Williams" userId="50b77eb2fc1fe123" providerId="LiveId" clId="{3CB55058-9232-4F25-990E-CE561DE97512}" dt="2024-03-15T12:48:41.964" v="419" actId="22"/>
          <ac:picMkLst>
            <pc:docMk/>
            <pc:sldMk cId="2613679919" sldId="279"/>
            <ac:picMk id="5" creationId="{98F060F2-9CF2-9143-7019-F4EE597D0BBB}"/>
          </ac:picMkLst>
        </pc:picChg>
      </pc:sldChg>
      <pc:sldChg chg="addSp new mod">
        <pc:chgData name="Christian Williams" userId="50b77eb2fc1fe123" providerId="LiveId" clId="{3CB55058-9232-4F25-990E-CE561DE97512}" dt="2024-03-15T12:55:04.471" v="421" actId="22"/>
        <pc:sldMkLst>
          <pc:docMk/>
          <pc:sldMk cId="3802906634" sldId="280"/>
        </pc:sldMkLst>
        <pc:picChg chg="add">
          <ac:chgData name="Christian Williams" userId="50b77eb2fc1fe123" providerId="LiveId" clId="{3CB55058-9232-4F25-990E-CE561DE97512}" dt="2024-03-15T12:55:04.471" v="421" actId="22"/>
          <ac:picMkLst>
            <pc:docMk/>
            <pc:sldMk cId="3802906634" sldId="280"/>
            <ac:picMk id="5" creationId="{04BFF9FB-777C-9925-BCDA-686E02BC1089}"/>
          </ac:picMkLst>
        </pc:picChg>
      </pc:sldChg>
      <pc:sldChg chg="addSp new mod">
        <pc:chgData name="Christian Williams" userId="50b77eb2fc1fe123" providerId="LiveId" clId="{3CB55058-9232-4F25-990E-CE561DE97512}" dt="2024-03-15T12:55:28.832" v="423" actId="22"/>
        <pc:sldMkLst>
          <pc:docMk/>
          <pc:sldMk cId="3439482973" sldId="281"/>
        </pc:sldMkLst>
        <pc:picChg chg="add">
          <ac:chgData name="Christian Williams" userId="50b77eb2fc1fe123" providerId="LiveId" clId="{3CB55058-9232-4F25-990E-CE561DE97512}" dt="2024-03-15T12:55:28.832" v="423" actId="22"/>
          <ac:picMkLst>
            <pc:docMk/>
            <pc:sldMk cId="3439482973" sldId="281"/>
            <ac:picMk id="5" creationId="{7135ED7F-05F7-EE41-0E69-0FBADA995506}"/>
          </ac:picMkLst>
        </pc:picChg>
      </pc:sldChg>
      <pc:sldChg chg="modSp add mod">
        <pc:chgData name="Christian Williams" userId="50b77eb2fc1fe123" providerId="LiveId" clId="{3CB55058-9232-4F25-990E-CE561DE97512}" dt="2024-03-15T12:55:50.967" v="431" actId="20577"/>
        <pc:sldMkLst>
          <pc:docMk/>
          <pc:sldMk cId="109861489" sldId="282"/>
        </pc:sldMkLst>
        <pc:spChg chg="mod">
          <ac:chgData name="Christian Williams" userId="50b77eb2fc1fe123" providerId="LiveId" clId="{3CB55058-9232-4F25-990E-CE561DE97512}" dt="2024-03-15T12:55:50.967" v="431" actId="20577"/>
          <ac:spMkLst>
            <pc:docMk/>
            <pc:sldMk cId="109861489" sldId="282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2:56:29.538" v="433" actId="22"/>
        <pc:sldMkLst>
          <pc:docMk/>
          <pc:sldMk cId="306020175" sldId="283"/>
        </pc:sldMkLst>
        <pc:picChg chg="add">
          <ac:chgData name="Christian Williams" userId="50b77eb2fc1fe123" providerId="LiveId" clId="{3CB55058-9232-4F25-990E-CE561DE97512}" dt="2024-03-15T12:56:29.538" v="433" actId="22"/>
          <ac:picMkLst>
            <pc:docMk/>
            <pc:sldMk cId="306020175" sldId="283"/>
            <ac:picMk id="5" creationId="{4271CAF9-9EE3-D12C-06F0-524224CDC8A3}"/>
          </ac:picMkLst>
        </pc:picChg>
      </pc:sldChg>
      <pc:sldChg chg="addSp new mod">
        <pc:chgData name="Christian Williams" userId="50b77eb2fc1fe123" providerId="LiveId" clId="{3CB55058-9232-4F25-990E-CE561DE97512}" dt="2024-03-15T12:56:48.097" v="435" actId="22"/>
        <pc:sldMkLst>
          <pc:docMk/>
          <pc:sldMk cId="1638799780" sldId="284"/>
        </pc:sldMkLst>
        <pc:picChg chg="add">
          <ac:chgData name="Christian Williams" userId="50b77eb2fc1fe123" providerId="LiveId" clId="{3CB55058-9232-4F25-990E-CE561DE97512}" dt="2024-03-15T12:56:48.097" v="435" actId="22"/>
          <ac:picMkLst>
            <pc:docMk/>
            <pc:sldMk cId="1638799780" sldId="284"/>
            <ac:picMk id="5" creationId="{CBC93D69-79F7-7F81-2C07-A38BB2B7E256}"/>
          </ac:picMkLst>
        </pc:picChg>
      </pc:sldChg>
      <pc:sldChg chg="addSp new mod">
        <pc:chgData name="Christian Williams" userId="50b77eb2fc1fe123" providerId="LiveId" clId="{3CB55058-9232-4F25-990E-CE561DE97512}" dt="2024-03-15T13:03:32.103" v="437" actId="22"/>
        <pc:sldMkLst>
          <pc:docMk/>
          <pc:sldMk cId="4150412788" sldId="285"/>
        </pc:sldMkLst>
        <pc:picChg chg="add">
          <ac:chgData name="Christian Williams" userId="50b77eb2fc1fe123" providerId="LiveId" clId="{3CB55058-9232-4F25-990E-CE561DE97512}" dt="2024-03-15T13:03:32.103" v="437" actId="22"/>
          <ac:picMkLst>
            <pc:docMk/>
            <pc:sldMk cId="4150412788" sldId="285"/>
            <ac:picMk id="5" creationId="{8668650F-4D87-334D-FBD6-E54B404861E5}"/>
          </ac:picMkLst>
        </pc:picChg>
      </pc:sldChg>
      <pc:sldChg chg="addSp new mod">
        <pc:chgData name="Christian Williams" userId="50b77eb2fc1fe123" providerId="LiveId" clId="{3CB55058-9232-4F25-990E-CE561DE97512}" dt="2024-03-15T13:03:53.107" v="439" actId="22"/>
        <pc:sldMkLst>
          <pc:docMk/>
          <pc:sldMk cId="1415047811" sldId="286"/>
        </pc:sldMkLst>
        <pc:picChg chg="add">
          <ac:chgData name="Christian Williams" userId="50b77eb2fc1fe123" providerId="LiveId" clId="{3CB55058-9232-4F25-990E-CE561DE97512}" dt="2024-03-15T13:03:53.107" v="439" actId="22"/>
          <ac:picMkLst>
            <pc:docMk/>
            <pc:sldMk cId="1415047811" sldId="286"/>
            <ac:picMk id="5" creationId="{9934C37E-8662-8A3B-6A18-42C3B96BB3B0}"/>
          </ac:picMkLst>
        </pc:picChg>
      </pc:sldChg>
      <pc:sldChg chg="modSp add mod">
        <pc:chgData name="Christian Williams" userId="50b77eb2fc1fe123" providerId="LiveId" clId="{3CB55058-9232-4F25-990E-CE561DE97512}" dt="2024-03-15T13:04:18.452" v="450" actId="13926"/>
        <pc:sldMkLst>
          <pc:docMk/>
          <pc:sldMk cId="3577239374" sldId="287"/>
        </pc:sldMkLst>
        <pc:spChg chg="mod">
          <ac:chgData name="Christian Williams" userId="50b77eb2fc1fe123" providerId="LiveId" clId="{3CB55058-9232-4F25-990E-CE561DE97512}" dt="2024-03-15T13:04:18.452" v="450" actId="13926"/>
          <ac:spMkLst>
            <pc:docMk/>
            <pc:sldMk cId="3577239374" sldId="28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05:39.422" v="452" actId="22"/>
        <pc:sldMkLst>
          <pc:docMk/>
          <pc:sldMk cId="2196072992" sldId="288"/>
        </pc:sldMkLst>
        <pc:picChg chg="add">
          <ac:chgData name="Christian Williams" userId="50b77eb2fc1fe123" providerId="LiveId" clId="{3CB55058-9232-4F25-990E-CE561DE97512}" dt="2024-03-15T13:05:39.422" v="452" actId="22"/>
          <ac:picMkLst>
            <pc:docMk/>
            <pc:sldMk cId="2196072992" sldId="288"/>
            <ac:picMk id="5" creationId="{819CA871-998B-86E1-067E-E647E72D6DDF}"/>
          </ac:picMkLst>
        </pc:picChg>
      </pc:sldChg>
      <pc:sldChg chg="addSp new mod">
        <pc:chgData name="Christian Williams" userId="50b77eb2fc1fe123" providerId="LiveId" clId="{3CB55058-9232-4F25-990E-CE561DE97512}" dt="2024-03-15T13:05:57.499" v="454" actId="22"/>
        <pc:sldMkLst>
          <pc:docMk/>
          <pc:sldMk cId="4175059471" sldId="289"/>
        </pc:sldMkLst>
        <pc:picChg chg="add">
          <ac:chgData name="Christian Williams" userId="50b77eb2fc1fe123" providerId="LiveId" clId="{3CB55058-9232-4F25-990E-CE561DE97512}" dt="2024-03-15T13:05:57.499" v="454" actId="22"/>
          <ac:picMkLst>
            <pc:docMk/>
            <pc:sldMk cId="4175059471" sldId="289"/>
            <ac:picMk id="5" creationId="{9AA83CD5-66D0-0A64-C598-4247163B530B}"/>
          </ac:picMkLst>
        </pc:picChg>
      </pc:sldChg>
      <pc:sldChg chg="addSp new mod">
        <pc:chgData name="Christian Williams" userId="50b77eb2fc1fe123" providerId="LiveId" clId="{3CB55058-9232-4F25-990E-CE561DE97512}" dt="2024-03-15T13:13:19.829" v="456" actId="22"/>
        <pc:sldMkLst>
          <pc:docMk/>
          <pc:sldMk cId="906316485" sldId="290"/>
        </pc:sldMkLst>
        <pc:picChg chg="add">
          <ac:chgData name="Christian Williams" userId="50b77eb2fc1fe123" providerId="LiveId" clId="{3CB55058-9232-4F25-990E-CE561DE97512}" dt="2024-03-15T13:13:19.829" v="456" actId="22"/>
          <ac:picMkLst>
            <pc:docMk/>
            <pc:sldMk cId="906316485" sldId="290"/>
            <ac:picMk id="5" creationId="{AF673D18-D510-E02F-FD62-458557921E19}"/>
          </ac:picMkLst>
        </pc:picChg>
      </pc:sldChg>
      <pc:sldChg chg="addSp new mod">
        <pc:chgData name="Christian Williams" userId="50b77eb2fc1fe123" providerId="LiveId" clId="{3CB55058-9232-4F25-990E-CE561DE97512}" dt="2024-03-15T13:14:25.108" v="458" actId="22"/>
        <pc:sldMkLst>
          <pc:docMk/>
          <pc:sldMk cId="4042569605" sldId="291"/>
        </pc:sldMkLst>
        <pc:picChg chg="add">
          <ac:chgData name="Christian Williams" userId="50b77eb2fc1fe123" providerId="LiveId" clId="{3CB55058-9232-4F25-990E-CE561DE97512}" dt="2024-03-15T13:14:25.108" v="458" actId="22"/>
          <ac:picMkLst>
            <pc:docMk/>
            <pc:sldMk cId="4042569605" sldId="291"/>
            <ac:picMk id="5" creationId="{A072300C-75A9-0022-500C-C16ED6B6DE92}"/>
          </ac:picMkLst>
        </pc:picChg>
      </pc:sldChg>
      <pc:sldChg chg="addSp new mod">
        <pc:chgData name="Christian Williams" userId="50b77eb2fc1fe123" providerId="LiveId" clId="{3CB55058-9232-4F25-990E-CE561DE97512}" dt="2024-03-15T13:18:33.687" v="465" actId="22"/>
        <pc:sldMkLst>
          <pc:docMk/>
          <pc:sldMk cId="3779234421" sldId="292"/>
        </pc:sldMkLst>
        <pc:picChg chg="add">
          <ac:chgData name="Christian Williams" userId="50b77eb2fc1fe123" providerId="LiveId" clId="{3CB55058-9232-4F25-990E-CE561DE97512}" dt="2024-03-15T13:18:33.687" v="465" actId="22"/>
          <ac:picMkLst>
            <pc:docMk/>
            <pc:sldMk cId="3779234421" sldId="292"/>
            <ac:picMk id="5" creationId="{BDC53FFD-507D-7AFE-EF45-2243A57C96AE}"/>
          </ac:picMkLst>
        </pc:picChg>
      </pc:sldChg>
      <pc:sldChg chg="modSp add mod">
        <pc:chgData name="Christian Williams" userId="50b77eb2fc1fe123" providerId="LiveId" clId="{3CB55058-9232-4F25-990E-CE561DE97512}" dt="2024-03-15T13:14:39.233" v="464" actId="20577"/>
        <pc:sldMkLst>
          <pc:docMk/>
          <pc:sldMk cId="3456060526" sldId="293"/>
        </pc:sldMkLst>
        <pc:spChg chg="mod">
          <ac:chgData name="Christian Williams" userId="50b77eb2fc1fe123" providerId="LiveId" clId="{3CB55058-9232-4F25-990E-CE561DE97512}" dt="2024-03-15T13:14:39.233" v="464" actId="20577"/>
          <ac:spMkLst>
            <pc:docMk/>
            <pc:sldMk cId="3456060526" sldId="293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18:47.374" v="467" actId="22"/>
        <pc:sldMkLst>
          <pc:docMk/>
          <pc:sldMk cId="3852310762" sldId="294"/>
        </pc:sldMkLst>
        <pc:picChg chg="add">
          <ac:chgData name="Christian Williams" userId="50b77eb2fc1fe123" providerId="LiveId" clId="{3CB55058-9232-4F25-990E-CE561DE97512}" dt="2024-03-15T13:18:47.374" v="467" actId="22"/>
          <ac:picMkLst>
            <pc:docMk/>
            <pc:sldMk cId="3852310762" sldId="294"/>
            <ac:picMk id="5" creationId="{57A1351A-6C56-00D1-5A87-D75681B42832}"/>
          </ac:picMkLst>
        </pc:picChg>
      </pc:sldChg>
      <pc:sldChg chg="addSp new mod">
        <pc:chgData name="Christian Williams" userId="50b77eb2fc1fe123" providerId="LiveId" clId="{3CB55058-9232-4F25-990E-CE561DE97512}" dt="2024-03-15T13:24:56.571" v="469" actId="22"/>
        <pc:sldMkLst>
          <pc:docMk/>
          <pc:sldMk cId="2008153687" sldId="295"/>
        </pc:sldMkLst>
        <pc:picChg chg="add">
          <ac:chgData name="Christian Williams" userId="50b77eb2fc1fe123" providerId="LiveId" clId="{3CB55058-9232-4F25-990E-CE561DE97512}" dt="2024-03-15T13:24:56.571" v="469" actId="22"/>
          <ac:picMkLst>
            <pc:docMk/>
            <pc:sldMk cId="2008153687" sldId="295"/>
            <ac:picMk id="5" creationId="{2F9E5C63-8768-3569-DCA7-9E54AB1AB934}"/>
          </ac:picMkLst>
        </pc:picChg>
      </pc:sldChg>
      <pc:sldChg chg="addSp new mod">
        <pc:chgData name="Christian Williams" userId="50b77eb2fc1fe123" providerId="LiveId" clId="{3CB55058-9232-4F25-990E-CE561DE97512}" dt="2024-03-15T13:25:21.340" v="471" actId="22"/>
        <pc:sldMkLst>
          <pc:docMk/>
          <pc:sldMk cId="477813657" sldId="296"/>
        </pc:sldMkLst>
        <pc:picChg chg="add">
          <ac:chgData name="Christian Williams" userId="50b77eb2fc1fe123" providerId="LiveId" clId="{3CB55058-9232-4F25-990E-CE561DE97512}" dt="2024-03-15T13:25:21.340" v="471" actId="22"/>
          <ac:picMkLst>
            <pc:docMk/>
            <pc:sldMk cId="477813657" sldId="296"/>
            <ac:picMk id="5" creationId="{66B7EE92-F9A7-21CE-B0CB-06C85F627FEC}"/>
          </ac:picMkLst>
        </pc:picChg>
      </pc:sldChg>
      <pc:sldChg chg="modSp add mod">
        <pc:chgData name="Christian Williams" userId="50b77eb2fc1fe123" providerId="LiveId" clId="{3CB55058-9232-4F25-990E-CE561DE97512}" dt="2024-03-15T13:25:51.828" v="480" actId="13926"/>
        <pc:sldMkLst>
          <pc:docMk/>
          <pc:sldMk cId="3592209453" sldId="297"/>
        </pc:sldMkLst>
        <pc:spChg chg="mod">
          <ac:chgData name="Christian Williams" userId="50b77eb2fc1fe123" providerId="LiveId" clId="{3CB55058-9232-4F25-990E-CE561DE97512}" dt="2024-03-15T13:25:51.828" v="480" actId="13926"/>
          <ac:spMkLst>
            <pc:docMk/>
            <pc:sldMk cId="3592209453" sldId="29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27:56.497" v="482" actId="22"/>
        <pc:sldMkLst>
          <pc:docMk/>
          <pc:sldMk cId="2696867573" sldId="298"/>
        </pc:sldMkLst>
        <pc:picChg chg="add">
          <ac:chgData name="Christian Williams" userId="50b77eb2fc1fe123" providerId="LiveId" clId="{3CB55058-9232-4F25-990E-CE561DE97512}" dt="2024-03-15T13:27:56.497" v="482" actId="22"/>
          <ac:picMkLst>
            <pc:docMk/>
            <pc:sldMk cId="2696867573" sldId="298"/>
            <ac:picMk id="5" creationId="{0D1B3E07-3556-E43E-C2E9-E7341302247C}"/>
          </ac:picMkLst>
        </pc:picChg>
      </pc:sldChg>
      <pc:sldChg chg="addSp new mod">
        <pc:chgData name="Christian Williams" userId="50b77eb2fc1fe123" providerId="LiveId" clId="{3CB55058-9232-4F25-990E-CE561DE97512}" dt="2024-03-15T13:28:19.222" v="484" actId="22"/>
        <pc:sldMkLst>
          <pc:docMk/>
          <pc:sldMk cId="3021683228" sldId="299"/>
        </pc:sldMkLst>
        <pc:picChg chg="add">
          <ac:chgData name="Christian Williams" userId="50b77eb2fc1fe123" providerId="LiveId" clId="{3CB55058-9232-4F25-990E-CE561DE97512}" dt="2024-03-15T13:28:19.222" v="484" actId="22"/>
          <ac:picMkLst>
            <pc:docMk/>
            <pc:sldMk cId="3021683228" sldId="299"/>
            <ac:picMk id="5" creationId="{06985629-DCB8-1936-7C03-AE8786DF5EFA}"/>
          </ac:picMkLst>
        </pc:picChg>
      </pc:sldChg>
      <pc:sldChg chg="addSp new mod">
        <pc:chgData name="Christian Williams" userId="50b77eb2fc1fe123" providerId="LiveId" clId="{3CB55058-9232-4F25-990E-CE561DE97512}" dt="2024-03-15T13:34:29.060" v="486" actId="22"/>
        <pc:sldMkLst>
          <pc:docMk/>
          <pc:sldMk cId="351734935" sldId="300"/>
        </pc:sldMkLst>
        <pc:picChg chg="add">
          <ac:chgData name="Christian Williams" userId="50b77eb2fc1fe123" providerId="LiveId" clId="{3CB55058-9232-4F25-990E-CE561DE97512}" dt="2024-03-15T13:34:29.060" v="486" actId="22"/>
          <ac:picMkLst>
            <pc:docMk/>
            <pc:sldMk cId="351734935" sldId="300"/>
            <ac:picMk id="5" creationId="{67E2B9C5-A067-0150-511E-1C92EFF90AA1}"/>
          </ac:picMkLst>
        </pc:picChg>
      </pc:sldChg>
      <pc:sldChg chg="addSp new mod">
        <pc:chgData name="Christian Williams" userId="50b77eb2fc1fe123" providerId="LiveId" clId="{3CB55058-9232-4F25-990E-CE561DE97512}" dt="2024-03-15T13:34:50.583" v="488" actId="22"/>
        <pc:sldMkLst>
          <pc:docMk/>
          <pc:sldMk cId="3207865463" sldId="301"/>
        </pc:sldMkLst>
        <pc:picChg chg="add">
          <ac:chgData name="Christian Williams" userId="50b77eb2fc1fe123" providerId="LiveId" clId="{3CB55058-9232-4F25-990E-CE561DE97512}" dt="2024-03-15T13:34:50.583" v="488" actId="22"/>
          <ac:picMkLst>
            <pc:docMk/>
            <pc:sldMk cId="3207865463" sldId="301"/>
            <ac:picMk id="5" creationId="{FD86E9B4-B73F-A3A9-08DB-E8525B04D719}"/>
          </ac:picMkLst>
        </pc:picChg>
      </pc:sldChg>
      <pc:sldChg chg="modSp add mod">
        <pc:chgData name="Christian Williams" userId="50b77eb2fc1fe123" providerId="LiveId" clId="{3CB55058-9232-4F25-990E-CE561DE97512}" dt="2024-03-15T13:35:01.209" v="495" actId="20577"/>
        <pc:sldMkLst>
          <pc:docMk/>
          <pc:sldMk cId="2552905383" sldId="302"/>
        </pc:sldMkLst>
        <pc:spChg chg="mod">
          <ac:chgData name="Christian Williams" userId="50b77eb2fc1fe123" providerId="LiveId" clId="{3CB55058-9232-4F25-990E-CE561DE97512}" dt="2024-03-15T13:35:01.209" v="495" actId="20577"/>
          <ac:spMkLst>
            <pc:docMk/>
            <pc:sldMk cId="2552905383" sldId="302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36:10.017" v="497" actId="22"/>
        <pc:sldMkLst>
          <pc:docMk/>
          <pc:sldMk cId="4287140055" sldId="303"/>
        </pc:sldMkLst>
        <pc:picChg chg="add">
          <ac:chgData name="Christian Williams" userId="50b77eb2fc1fe123" providerId="LiveId" clId="{3CB55058-9232-4F25-990E-CE561DE97512}" dt="2024-03-15T13:36:10.017" v="497" actId="22"/>
          <ac:picMkLst>
            <pc:docMk/>
            <pc:sldMk cId="4287140055" sldId="303"/>
            <ac:picMk id="5" creationId="{56E8B576-7C1B-1E5C-5C6F-024D5E701308}"/>
          </ac:picMkLst>
        </pc:picChg>
      </pc:sldChg>
      <pc:sldChg chg="addSp new mod">
        <pc:chgData name="Christian Williams" userId="50b77eb2fc1fe123" providerId="LiveId" clId="{3CB55058-9232-4F25-990E-CE561DE97512}" dt="2024-03-15T13:36:22.965" v="499" actId="22"/>
        <pc:sldMkLst>
          <pc:docMk/>
          <pc:sldMk cId="1728717279" sldId="304"/>
        </pc:sldMkLst>
        <pc:picChg chg="add">
          <ac:chgData name="Christian Williams" userId="50b77eb2fc1fe123" providerId="LiveId" clId="{3CB55058-9232-4F25-990E-CE561DE97512}" dt="2024-03-15T13:36:22.965" v="499" actId="22"/>
          <ac:picMkLst>
            <pc:docMk/>
            <pc:sldMk cId="1728717279" sldId="304"/>
            <ac:picMk id="5" creationId="{1D88D870-BF2F-FFE6-E47C-8F7602C227EA}"/>
          </ac:picMkLst>
        </pc:picChg>
      </pc:sldChg>
      <pc:sldChg chg="addSp new mod">
        <pc:chgData name="Christian Williams" userId="50b77eb2fc1fe123" providerId="LiveId" clId="{3CB55058-9232-4F25-990E-CE561DE97512}" dt="2024-03-15T13:42:27.750" v="501" actId="22"/>
        <pc:sldMkLst>
          <pc:docMk/>
          <pc:sldMk cId="743225495" sldId="305"/>
        </pc:sldMkLst>
        <pc:picChg chg="add">
          <ac:chgData name="Christian Williams" userId="50b77eb2fc1fe123" providerId="LiveId" clId="{3CB55058-9232-4F25-990E-CE561DE97512}" dt="2024-03-15T13:42:27.750" v="501" actId="22"/>
          <ac:picMkLst>
            <pc:docMk/>
            <pc:sldMk cId="743225495" sldId="305"/>
            <ac:picMk id="5" creationId="{8B11581E-2AC6-7B14-F2D1-174DBDB8B298}"/>
          </ac:picMkLst>
        </pc:picChg>
      </pc:sldChg>
      <pc:sldChg chg="addSp new mod">
        <pc:chgData name="Christian Williams" userId="50b77eb2fc1fe123" providerId="LiveId" clId="{3CB55058-9232-4F25-990E-CE561DE97512}" dt="2024-03-15T13:42:49.027" v="503" actId="22"/>
        <pc:sldMkLst>
          <pc:docMk/>
          <pc:sldMk cId="3678019796" sldId="306"/>
        </pc:sldMkLst>
        <pc:picChg chg="add">
          <ac:chgData name="Christian Williams" userId="50b77eb2fc1fe123" providerId="LiveId" clId="{3CB55058-9232-4F25-990E-CE561DE97512}" dt="2024-03-15T13:42:49.027" v="503" actId="22"/>
          <ac:picMkLst>
            <pc:docMk/>
            <pc:sldMk cId="3678019796" sldId="306"/>
            <ac:picMk id="5" creationId="{CFA5B065-459C-4C8D-3F6B-FF5A6EFBE669}"/>
          </ac:picMkLst>
        </pc:picChg>
      </pc:sldChg>
      <pc:sldChg chg="modSp add mod">
        <pc:chgData name="Christian Williams" userId="50b77eb2fc1fe123" providerId="LiveId" clId="{3CB55058-9232-4F25-990E-CE561DE97512}" dt="2024-03-15T13:43:05.717" v="512" actId="13926"/>
        <pc:sldMkLst>
          <pc:docMk/>
          <pc:sldMk cId="4037886747" sldId="307"/>
        </pc:sldMkLst>
        <pc:spChg chg="mod">
          <ac:chgData name="Christian Williams" userId="50b77eb2fc1fe123" providerId="LiveId" clId="{3CB55058-9232-4F25-990E-CE561DE97512}" dt="2024-03-15T13:43:05.717" v="512" actId="13926"/>
          <ac:spMkLst>
            <pc:docMk/>
            <pc:sldMk cId="4037886747" sldId="30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44:09.039" v="514" actId="22"/>
        <pc:sldMkLst>
          <pc:docMk/>
          <pc:sldMk cId="2054226138" sldId="308"/>
        </pc:sldMkLst>
        <pc:picChg chg="add">
          <ac:chgData name="Christian Williams" userId="50b77eb2fc1fe123" providerId="LiveId" clId="{3CB55058-9232-4F25-990E-CE561DE97512}" dt="2024-03-15T13:44:09.039" v="514" actId="22"/>
          <ac:picMkLst>
            <pc:docMk/>
            <pc:sldMk cId="2054226138" sldId="308"/>
            <ac:picMk id="5" creationId="{3A8BD099-AACD-124E-B2F0-422A4E099AD6}"/>
          </ac:picMkLst>
        </pc:picChg>
      </pc:sldChg>
      <pc:sldChg chg="addSp new mod">
        <pc:chgData name="Christian Williams" userId="50b77eb2fc1fe123" providerId="LiveId" clId="{3CB55058-9232-4F25-990E-CE561DE97512}" dt="2024-03-15T13:44:24.399" v="516" actId="22"/>
        <pc:sldMkLst>
          <pc:docMk/>
          <pc:sldMk cId="3819608349" sldId="309"/>
        </pc:sldMkLst>
        <pc:picChg chg="add">
          <ac:chgData name="Christian Williams" userId="50b77eb2fc1fe123" providerId="LiveId" clId="{3CB55058-9232-4F25-990E-CE561DE97512}" dt="2024-03-15T13:44:24.399" v="516" actId="22"/>
          <ac:picMkLst>
            <pc:docMk/>
            <pc:sldMk cId="3819608349" sldId="309"/>
            <ac:picMk id="5" creationId="{C27769EA-2684-C9C9-39F3-661DD9AF0E2E}"/>
          </ac:picMkLst>
        </pc:picChg>
      </pc:sldChg>
      <pc:sldChg chg="addSp new mod">
        <pc:chgData name="Christian Williams" userId="50b77eb2fc1fe123" providerId="LiveId" clId="{3CB55058-9232-4F25-990E-CE561DE97512}" dt="2024-03-15T13:55:02.302" v="518" actId="22"/>
        <pc:sldMkLst>
          <pc:docMk/>
          <pc:sldMk cId="2348897110" sldId="310"/>
        </pc:sldMkLst>
        <pc:picChg chg="add">
          <ac:chgData name="Christian Williams" userId="50b77eb2fc1fe123" providerId="LiveId" clId="{3CB55058-9232-4F25-990E-CE561DE97512}" dt="2024-03-15T13:55:02.302" v="518" actId="22"/>
          <ac:picMkLst>
            <pc:docMk/>
            <pc:sldMk cId="2348897110" sldId="310"/>
            <ac:picMk id="5" creationId="{1062B377-4F8D-FD6B-9A61-EB58AB78F5A7}"/>
          </ac:picMkLst>
        </pc:picChg>
      </pc:sldChg>
      <pc:sldChg chg="addSp new mod">
        <pc:chgData name="Christian Williams" userId="50b77eb2fc1fe123" providerId="LiveId" clId="{3CB55058-9232-4F25-990E-CE561DE97512}" dt="2024-03-15T13:55:21.426" v="520" actId="22"/>
        <pc:sldMkLst>
          <pc:docMk/>
          <pc:sldMk cId="1711974371" sldId="311"/>
        </pc:sldMkLst>
        <pc:picChg chg="add">
          <ac:chgData name="Christian Williams" userId="50b77eb2fc1fe123" providerId="LiveId" clId="{3CB55058-9232-4F25-990E-CE561DE97512}" dt="2024-03-15T13:55:21.426" v="520" actId="22"/>
          <ac:picMkLst>
            <pc:docMk/>
            <pc:sldMk cId="1711974371" sldId="311"/>
            <ac:picMk id="5" creationId="{CC3A080F-46EA-0E21-701D-019ED6D66B8C}"/>
          </ac:picMkLst>
        </pc:picChg>
      </pc:sldChg>
      <pc:sldChg chg="modSp add mod">
        <pc:chgData name="Christian Williams" userId="50b77eb2fc1fe123" providerId="LiveId" clId="{3CB55058-9232-4F25-990E-CE561DE97512}" dt="2024-03-15T13:55:40.396" v="524" actId="20577"/>
        <pc:sldMkLst>
          <pc:docMk/>
          <pc:sldMk cId="737883836" sldId="312"/>
        </pc:sldMkLst>
        <pc:spChg chg="mod">
          <ac:chgData name="Christian Williams" userId="50b77eb2fc1fe123" providerId="LiveId" clId="{3CB55058-9232-4F25-990E-CE561DE97512}" dt="2024-03-15T13:55:40.396" v="524" actId="20577"/>
          <ac:spMkLst>
            <pc:docMk/>
            <pc:sldMk cId="737883836" sldId="312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3:56:27.059" v="529" actId="22"/>
        <pc:sldMkLst>
          <pc:docMk/>
          <pc:sldMk cId="2677090187" sldId="313"/>
        </pc:sldMkLst>
        <pc:picChg chg="add">
          <ac:chgData name="Christian Williams" userId="50b77eb2fc1fe123" providerId="LiveId" clId="{3CB55058-9232-4F25-990E-CE561DE97512}" dt="2024-03-15T13:56:27.059" v="529" actId="22"/>
          <ac:picMkLst>
            <pc:docMk/>
            <pc:sldMk cId="2677090187" sldId="313"/>
            <ac:picMk id="5" creationId="{06071F77-AFBC-29EB-3D2C-6E3B620B8CA3}"/>
          </ac:picMkLst>
        </pc:picChg>
      </pc:sldChg>
      <pc:sldChg chg="addSp new mod">
        <pc:chgData name="Christian Williams" userId="50b77eb2fc1fe123" providerId="LiveId" clId="{3CB55058-9232-4F25-990E-CE561DE97512}" dt="2024-03-15T13:56:39.046" v="530" actId="22"/>
        <pc:sldMkLst>
          <pc:docMk/>
          <pc:sldMk cId="2981025434" sldId="314"/>
        </pc:sldMkLst>
        <pc:picChg chg="add">
          <ac:chgData name="Christian Williams" userId="50b77eb2fc1fe123" providerId="LiveId" clId="{3CB55058-9232-4F25-990E-CE561DE97512}" dt="2024-03-15T13:56:39.046" v="530" actId="22"/>
          <ac:picMkLst>
            <pc:docMk/>
            <pc:sldMk cId="2981025434" sldId="314"/>
            <ac:picMk id="5" creationId="{44B87429-7B27-82E1-21AB-59BC3F174D23}"/>
          </ac:picMkLst>
        </pc:picChg>
      </pc:sldChg>
      <pc:sldChg chg="addSp new mod">
        <pc:chgData name="Christian Williams" userId="50b77eb2fc1fe123" providerId="LiveId" clId="{3CB55058-9232-4F25-990E-CE561DE97512}" dt="2024-03-15T14:02:54.783" v="531" actId="22"/>
        <pc:sldMkLst>
          <pc:docMk/>
          <pc:sldMk cId="1722954191" sldId="315"/>
        </pc:sldMkLst>
        <pc:picChg chg="add">
          <ac:chgData name="Christian Williams" userId="50b77eb2fc1fe123" providerId="LiveId" clId="{3CB55058-9232-4F25-990E-CE561DE97512}" dt="2024-03-15T14:02:54.783" v="531" actId="22"/>
          <ac:picMkLst>
            <pc:docMk/>
            <pc:sldMk cId="1722954191" sldId="315"/>
            <ac:picMk id="5" creationId="{A924FE8F-C487-2C4E-0218-57FF0312B97C}"/>
          </ac:picMkLst>
        </pc:picChg>
      </pc:sldChg>
      <pc:sldChg chg="addSp new mod">
        <pc:chgData name="Christian Williams" userId="50b77eb2fc1fe123" providerId="LiveId" clId="{3CB55058-9232-4F25-990E-CE561DE97512}" dt="2024-03-15T14:03:11.311" v="532" actId="22"/>
        <pc:sldMkLst>
          <pc:docMk/>
          <pc:sldMk cId="1276849052" sldId="316"/>
        </pc:sldMkLst>
        <pc:picChg chg="add">
          <ac:chgData name="Christian Williams" userId="50b77eb2fc1fe123" providerId="LiveId" clId="{3CB55058-9232-4F25-990E-CE561DE97512}" dt="2024-03-15T14:03:11.311" v="532" actId="22"/>
          <ac:picMkLst>
            <pc:docMk/>
            <pc:sldMk cId="1276849052" sldId="316"/>
            <ac:picMk id="5" creationId="{2168542A-EBB7-7867-2953-BA5A3ADCCB46}"/>
          </ac:picMkLst>
        </pc:picChg>
      </pc:sldChg>
      <pc:sldChg chg="modSp add mod">
        <pc:chgData name="Christian Williams" userId="50b77eb2fc1fe123" providerId="LiveId" clId="{3CB55058-9232-4F25-990E-CE561DE97512}" dt="2024-03-15T14:03:56.625" v="537" actId="13926"/>
        <pc:sldMkLst>
          <pc:docMk/>
          <pc:sldMk cId="1837187677" sldId="317"/>
        </pc:sldMkLst>
        <pc:spChg chg="mod">
          <ac:chgData name="Christian Williams" userId="50b77eb2fc1fe123" providerId="LiveId" clId="{3CB55058-9232-4F25-990E-CE561DE97512}" dt="2024-03-15T14:03:56.625" v="537" actId="13926"/>
          <ac:spMkLst>
            <pc:docMk/>
            <pc:sldMk cId="1837187677" sldId="317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4:04:53.088" v="542" actId="22"/>
        <pc:sldMkLst>
          <pc:docMk/>
          <pc:sldMk cId="1915180065" sldId="318"/>
        </pc:sldMkLst>
        <pc:picChg chg="add">
          <ac:chgData name="Christian Williams" userId="50b77eb2fc1fe123" providerId="LiveId" clId="{3CB55058-9232-4F25-990E-CE561DE97512}" dt="2024-03-15T14:04:53.088" v="542" actId="22"/>
          <ac:picMkLst>
            <pc:docMk/>
            <pc:sldMk cId="1915180065" sldId="318"/>
            <ac:picMk id="5" creationId="{9448250F-4A35-4025-4A3F-4B586631EE92}"/>
          </ac:picMkLst>
        </pc:picChg>
      </pc:sldChg>
      <pc:sldChg chg="addSp new mod">
        <pc:chgData name="Christian Williams" userId="50b77eb2fc1fe123" providerId="LiveId" clId="{3CB55058-9232-4F25-990E-CE561DE97512}" dt="2024-03-15T14:05:07.688" v="543" actId="22"/>
        <pc:sldMkLst>
          <pc:docMk/>
          <pc:sldMk cId="4147015929" sldId="319"/>
        </pc:sldMkLst>
        <pc:picChg chg="add">
          <ac:chgData name="Christian Williams" userId="50b77eb2fc1fe123" providerId="LiveId" clId="{3CB55058-9232-4F25-990E-CE561DE97512}" dt="2024-03-15T14:05:07.688" v="543" actId="22"/>
          <ac:picMkLst>
            <pc:docMk/>
            <pc:sldMk cId="4147015929" sldId="319"/>
            <ac:picMk id="5" creationId="{6B51E511-C866-0ECD-6E31-C71CB7BCDCA5}"/>
          </ac:picMkLst>
        </pc:picChg>
      </pc:sldChg>
      <pc:sldChg chg="addSp new mod">
        <pc:chgData name="Christian Williams" userId="50b77eb2fc1fe123" providerId="LiveId" clId="{3CB55058-9232-4F25-990E-CE561DE97512}" dt="2024-03-15T14:11:13.760" v="544" actId="22"/>
        <pc:sldMkLst>
          <pc:docMk/>
          <pc:sldMk cId="2774169924" sldId="320"/>
        </pc:sldMkLst>
        <pc:picChg chg="add">
          <ac:chgData name="Christian Williams" userId="50b77eb2fc1fe123" providerId="LiveId" clId="{3CB55058-9232-4F25-990E-CE561DE97512}" dt="2024-03-15T14:11:13.760" v="544" actId="22"/>
          <ac:picMkLst>
            <pc:docMk/>
            <pc:sldMk cId="2774169924" sldId="320"/>
            <ac:picMk id="5" creationId="{A256E7D3-A332-03A1-52B0-BC250DA2A23C}"/>
          </ac:picMkLst>
        </pc:picChg>
      </pc:sldChg>
      <pc:sldChg chg="addSp new mod">
        <pc:chgData name="Christian Williams" userId="50b77eb2fc1fe123" providerId="LiveId" clId="{3CB55058-9232-4F25-990E-CE561DE97512}" dt="2024-03-15T14:11:31.991" v="545" actId="22"/>
        <pc:sldMkLst>
          <pc:docMk/>
          <pc:sldMk cId="3537612273" sldId="321"/>
        </pc:sldMkLst>
        <pc:picChg chg="add">
          <ac:chgData name="Christian Williams" userId="50b77eb2fc1fe123" providerId="LiveId" clId="{3CB55058-9232-4F25-990E-CE561DE97512}" dt="2024-03-15T14:11:31.991" v="545" actId="22"/>
          <ac:picMkLst>
            <pc:docMk/>
            <pc:sldMk cId="3537612273" sldId="321"/>
            <ac:picMk id="5" creationId="{89E6C8A6-D78A-323C-44D1-945BC8B46955}"/>
          </ac:picMkLst>
        </pc:picChg>
      </pc:sldChg>
      <pc:sldChg chg="modSp add mod">
        <pc:chgData name="Christian Williams" userId="50b77eb2fc1fe123" providerId="LiveId" clId="{3CB55058-9232-4F25-990E-CE561DE97512}" dt="2024-03-15T14:11:50.779" v="549" actId="20577"/>
        <pc:sldMkLst>
          <pc:docMk/>
          <pc:sldMk cId="3543917488" sldId="322"/>
        </pc:sldMkLst>
        <pc:spChg chg="mod">
          <ac:chgData name="Christian Williams" userId="50b77eb2fc1fe123" providerId="LiveId" clId="{3CB55058-9232-4F25-990E-CE561DE97512}" dt="2024-03-15T14:11:50.779" v="549" actId="20577"/>
          <ac:spMkLst>
            <pc:docMk/>
            <pc:sldMk cId="3543917488" sldId="322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5T14:14:51.792" v="554" actId="22"/>
        <pc:sldMkLst>
          <pc:docMk/>
          <pc:sldMk cId="1225835270" sldId="323"/>
        </pc:sldMkLst>
        <pc:picChg chg="add">
          <ac:chgData name="Christian Williams" userId="50b77eb2fc1fe123" providerId="LiveId" clId="{3CB55058-9232-4F25-990E-CE561DE97512}" dt="2024-03-15T14:14:51.792" v="554" actId="22"/>
          <ac:picMkLst>
            <pc:docMk/>
            <pc:sldMk cId="1225835270" sldId="323"/>
            <ac:picMk id="5" creationId="{6DA9D057-D979-AAD4-1790-8DE374C7DA8B}"/>
          </ac:picMkLst>
        </pc:picChg>
      </pc:sldChg>
      <pc:sldChg chg="addSp new mod">
        <pc:chgData name="Christian Williams" userId="50b77eb2fc1fe123" providerId="LiveId" clId="{3CB55058-9232-4F25-990E-CE561DE97512}" dt="2024-03-15T14:15:06.953" v="555" actId="22"/>
        <pc:sldMkLst>
          <pc:docMk/>
          <pc:sldMk cId="2664178233" sldId="324"/>
        </pc:sldMkLst>
        <pc:picChg chg="add">
          <ac:chgData name="Christian Williams" userId="50b77eb2fc1fe123" providerId="LiveId" clId="{3CB55058-9232-4F25-990E-CE561DE97512}" dt="2024-03-15T14:15:06.953" v="555" actId="22"/>
          <ac:picMkLst>
            <pc:docMk/>
            <pc:sldMk cId="2664178233" sldId="324"/>
            <ac:picMk id="5" creationId="{664653A3-C3DA-DD4A-2245-FD3414E50384}"/>
          </ac:picMkLst>
        </pc:picChg>
      </pc:sldChg>
      <pc:sldChg chg="addSp new mod">
        <pc:chgData name="Christian Williams" userId="50b77eb2fc1fe123" providerId="LiveId" clId="{3CB55058-9232-4F25-990E-CE561DE97512}" dt="2024-03-15T14:21:59.564" v="558" actId="22"/>
        <pc:sldMkLst>
          <pc:docMk/>
          <pc:sldMk cId="4197387513" sldId="325"/>
        </pc:sldMkLst>
        <pc:picChg chg="add">
          <ac:chgData name="Christian Williams" userId="50b77eb2fc1fe123" providerId="LiveId" clId="{3CB55058-9232-4F25-990E-CE561DE97512}" dt="2024-03-15T14:21:59.564" v="558" actId="22"/>
          <ac:picMkLst>
            <pc:docMk/>
            <pc:sldMk cId="4197387513" sldId="325"/>
            <ac:picMk id="5" creationId="{CA98CBCA-9A72-64C3-EA6E-33A45BBA29B4}"/>
          </ac:picMkLst>
        </pc:picChg>
      </pc:sldChg>
      <pc:sldChg chg="addSp new mod">
        <pc:chgData name="Christian Williams" userId="50b77eb2fc1fe123" providerId="LiveId" clId="{3CB55058-9232-4F25-990E-CE561DE97512}" dt="2024-03-15T14:22:46.273" v="559" actId="22"/>
        <pc:sldMkLst>
          <pc:docMk/>
          <pc:sldMk cId="2584882358" sldId="326"/>
        </pc:sldMkLst>
        <pc:picChg chg="add">
          <ac:chgData name="Christian Williams" userId="50b77eb2fc1fe123" providerId="LiveId" clId="{3CB55058-9232-4F25-990E-CE561DE97512}" dt="2024-03-15T14:22:46.273" v="559" actId="22"/>
          <ac:picMkLst>
            <pc:docMk/>
            <pc:sldMk cId="2584882358" sldId="326"/>
            <ac:picMk id="5" creationId="{173FB087-2559-DA88-CC12-361F0CCAA405}"/>
          </ac:picMkLst>
        </pc:picChg>
      </pc:sldChg>
      <pc:sldChg chg="add del">
        <pc:chgData name="Christian Williams" userId="50b77eb2fc1fe123" providerId="LiveId" clId="{3CB55058-9232-4F25-990E-CE561DE97512}" dt="2024-03-15T14:21:49.695" v="557"/>
        <pc:sldMkLst>
          <pc:docMk/>
          <pc:sldMk cId="2723797622" sldId="32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64FA-0444-EE29-829A-D609FDB7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B34-D540-DAC5-66D2-D0D69B07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D463-E619-6729-3E73-C3BA5275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1EED-AFE8-C3E6-B124-F372FE0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57EE-A08C-6377-C7EC-5C03145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BC4-386A-A49A-B04D-B79C247E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0311-B559-E463-A96F-F14A99092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8BDD-B4B2-90A0-827D-FE3A2BF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2680-E1A1-4E14-175A-5C314F7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6E4A-28EF-EC01-66B4-18D1203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A24F7-4F86-A418-DFCD-9D4070AB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62BB-EB05-1FFD-D02F-E1D39E32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EA48-2317-FB02-502F-B8DD1662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F33B-F4AD-0999-1D6E-6E6AA92D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1D63-B1C7-CB6F-95B6-98746E2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B2CA-14B3-1C0D-DAD2-5A11D67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3757-F9B3-9F60-F03D-ED23E330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2358-87A2-5219-D9E2-3C47886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54EB-94B6-C2DD-2AF3-683882D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231A-0357-46A0-22F0-8890D768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55A2-0AE1-F4BC-1445-88C707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F14C6-EDE5-5327-BA14-D0F805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E5FE-98AE-F946-4D97-1B24F5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4BD0-60FD-DFA4-5906-29585B04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DF32-A115-EFBC-CAD9-C407532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9A2-CC97-E68A-F172-29E63603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0D3-D581-5FB1-7F75-4C9AB39B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09EC-623D-A3EE-D2C3-63AAFEC8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6166-EEF9-977E-81D7-D1259950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6FC0-BC6B-0714-687E-17CA111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1C1-067F-7967-19AF-F5839150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1948-20BE-27C6-4C1E-A835FAB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C88A-608B-6F66-961C-CE591BEC0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86282-6D8E-6998-9A8C-80BF229E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692B-C573-0726-C926-E5F0EF1CD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C9FFC-4EF2-7B93-FDAA-95E70B95F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6A2DE-8E30-FD36-5EE0-1086A0A5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DB54C-9492-D15F-E851-34EEC6E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5CCC2-C7F0-02A0-C870-72149ED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82D-30F3-9B85-819A-649E3DC9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94B4-6A8D-F402-329C-F85D7C54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3246-E91D-82A8-05A6-F75800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C67A6-96D4-5C0A-EAF5-5A3AF9C3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28D-6FAA-A395-FEA0-62994F8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550E0-8048-7EE6-AB34-9772495A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648C6-7CA7-DAE0-BDB4-24F6611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648B-FE33-A33A-56AB-7FA2127A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1978-ED97-2697-6759-15240838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7E5-3B24-66AD-7406-989D5365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AAE5-1C02-7308-9DFD-51EE780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3874-E806-A2F0-BDB9-CF73DCD1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883-E18F-97AF-3097-DAC7031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2197-13E3-8060-ABC2-3635559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9119D-C7A6-4BDA-8DB8-1FC69302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91A3-BDC0-4B14-FF48-069B7EA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665AC-AB98-E526-6244-05DF65D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CC8D-A3B0-DE9E-4B58-A5E7F32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7E4FD-C464-8CE0-F3DF-87DEFC2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6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0091-0F30-CDC3-2A32-BEA7D5B0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2CCF-65DD-3CC9-B11F-95F2A171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C23-0CF7-8B34-AFD9-C69EE4FD3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36BF9-0244-4CCA-9B98-1E091CABBBF1}" type="datetimeFigureOut">
              <a:rPr lang="en-GB" smtClean="0"/>
              <a:t>15/03/2024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41-5B13-21EF-53BF-E1D0B626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C93-556C-86BB-35EB-288C4347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5540-490F-2FE1-5707-CB4FEDFF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B244-8943-8BBA-639A-41DBC614A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39AE-DBD0-159C-CE58-E1D7231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3433"/>
            <a:ext cx="10713001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9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7DB4-7A0E-4F4A-1320-282AA84C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BA13-6EA7-B3F9-2689-056EC2B9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F430-609E-A214-045F-AC9C6D0F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653907"/>
            <a:ext cx="109797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7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C53-513D-5E1D-86A1-807711FF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24BF-1685-2CF3-EDF5-295B40AD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69C-045A-9A06-229C-46E7464C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47557"/>
            <a:ext cx="1116387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2,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272686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8032-B60D-1139-D226-277FC9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94-EC9C-BE19-0E01-520168CD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3E05D-49EF-A8F7-DDDD-85408BF21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5" y="672958"/>
            <a:ext cx="11100370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E0A-81F2-3717-9CDB-8966DD7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6F89-2FE4-2513-D76C-157C6A9C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B8915C-B621-4AB3-6169-834311020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82" y="676133"/>
            <a:ext cx="11398836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547-BC9D-4D17-757E-39C4CAF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6BB-40BB-6CA2-B963-70001A13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57D49-4723-5F64-D48E-F80FE8239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43" y="736461"/>
            <a:ext cx="10954313" cy="53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0F81-B677-4590-A505-9F26FD4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7279-CBEA-422A-AFA4-268BB6DB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B5A1E-EB69-6E73-E689-391F23B5C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764" y="647557"/>
            <a:ext cx="11138472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0.5,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78260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4EA2-FC01-C957-EF01-760D8F52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E142-8A1D-8ACF-56B4-F54CD0B6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C7D26-D23F-8AE9-9F2C-550267A4F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5" y="695184"/>
            <a:ext cx="10878109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A03-1D5D-3CA5-32BF-52156DA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7C3A-0E48-B796-F413-EBE0E8DD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212CD-55E3-D4FE-D8E3-04F136860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749162"/>
            <a:ext cx="1052884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5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15037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9610-452B-06A9-261C-041C9320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5739-06D5-8763-C6AC-70A0D69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50E3-C92B-A39F-1DB1-5D82FBFD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72958"/>
            <a:ext cx="1068759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B26-9AB1-6BB0-5A88-BF21FCF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8CC5-5CBA-3FD6-AA35-90CC5B7D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BF08-E0A3-3772-634B-D59F918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580878"/>
            <a:ext cx="1097971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13800,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684293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B817-DEB2-2D91-3658-5895464B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F3C0-9A6E-01DB-4B15-77962844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8D1F8-F9A4-BE91-17B2-D24C8213A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4" y="676133"/>
            <a:ext cx="10928912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3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E7-49D9-DF16-DBF9-0622419B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315-EFAA-166E-82E9-AFE1DCD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060F2-9CF2-9143-7019-F4EE597D0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634856"/>
            <a:ext cx="10662198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9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69D6-03AD-374E-2BB3-78C22AB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AAF9-2952-B6BD-CFC6-1F42E9B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FF9FB-777C-9925-BCDA-686E02BC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688834"/>
            <a:ext cx="10433586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DED-C21D-DBFF-7F9E-1CF166E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FE68-3696-3C80-ED3D-C8BE152D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D7F-05F7-EE41-0E69-0FBADA99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3450,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09861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BBC-6216-B778-CA2D-9B8C5F54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38DC-C197-2D15-F79C-2B42D000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1CAF9-9EE3-D12C-06F0-524224CDC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6" y="688834"/>
            <a:ext cx="10471688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0E3-C26D-FBCF-F986-F1356E6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8D92-75B1-B296-CCAA-A717E846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93D69-79F7-7F81-2C07-A38BB2B7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4" y="666608"/>
            <a:ext cx="10744752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6266-D635-F2D0-B8FB-4B02223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A6D9-9F22-0E75-5C9B-54529C63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B77F6-73EA-4BEF-82F4-57F5C4F3E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774563"/>
            <a:ext cx="10992415" cy="530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090B-3533-F454-E48E-9AAE27C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5633-0882-3A31-8BE2-2823651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650F-4D87-334D-FBD6-E54B4048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669783"/>
            <a:ext cx="10554242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02A1-032F-DC9D-64AB-0247FCC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D54-ED11-C21A-C0E9-DD5C3B4D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4C37E-8662-8A3B-6A18-42C3B96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625331"/>
            <a:ext cx="1077015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2*10^1.5,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77239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30A8-D344-80A6-8A4A-3D964262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AAD7-A286-8441-1484-BFDAB0F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9CA871-998B-86E1-067E-E647E72D6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707885"/>
            <a:ext cx="10395484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2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C2B-6720-A339-EE19-DC4B509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F45-A053-84E6-5DF3-B866A436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83CD5-66D0-0A64-C598-4247163B5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3" y="666608"/>
            <a:ext cx="10585994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B9F-94EC-02CE-5253-513AFB4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781B-AE3C-6A3B-7F88-2BC01B29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73D18-D510-E02F-FD62-4585579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707885"/>
            <a:ext cx="10522491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6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71A-709B-BBA5-5DD6-5857D0C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E934-A72B-7BFE-0CBF-12A30ADB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300C-75A9-0022-500C-C16ED6B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20586"/>
            <a:ext cx="10713001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6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0.5*10^1.5,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456060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CD83-EC97-5098-38DF-6D814CE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EA1F-105E-65EC-DC4F-72EC2D61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53FFD-507D-7AFE-EF45-2243A57C9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3" y="695184"/>
            <a:ext cx="10585994" cy="546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4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90D6-DAD3-235F-F55C-933FF1BA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5784-98E9-6735-BB2F-AB291E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1351A-6C56-00D1-5A87-D75681B4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01535"/>
            <a:ext cx="10713001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0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986B-72C4-4E67-7D9A-9EABB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0D8-41F9-6F14-1FAE-F6689309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2AA4C0-C682-B51B-9A12-5884EB960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685659"/>
            <a:ext cx="10859058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9FFA-27AC-3655-857B-4057AC40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18D-1A2F-52D2-6B74-99410AE1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C63-8768-3569-DCA7-9E54AB1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26936"/>
            <a:ext cx="10624096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3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FE7B-614C-507C-28F7-062F650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DE6A-84E0-F503-08E6-B0D97287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EE92-F9A7-21CE-B0CB-06C85F6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69783"/>
            <a:ext cx="10846357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2kW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92209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3C4-ECA2-C801-A3BF-0D5F637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D68-EDC3-4332-285D-41725FC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1B3E07-3556-E43E-C2E9-E73413022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63433"/>
            <a:ext cx="10363733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4065-3FAC-EDC2-83EB-EDA3437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901-64D5-DCCE-9FF1-50B02DE9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85629-DCB8-1936-7C03-AE8786DF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586" y="739637"/>
            <a:ext cx="10274828" cy="537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9C-01D4-F4FB-DE30-7E931649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6E1-B759-3FE9-E1B5-83FB18C8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B9C5-A067-0150-511E-1C92EFF9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69783"/>
            <a:ext cx="1065584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2142-AEFE-0A03-FDAA-A57BE29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159-F597-FBB5-FFCE-D7933C50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E9B4-B73F-A3A9-08DB-E8525B0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650732"/>
            <a:ext cx="11106721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4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0.5kW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529053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E51-9995-9AF3-51A0-850C54A3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24ED-3C5C-0C4B-2563-5B8E3E0A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8B576-7C1B-1E5C-5C6F-024D5E701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45" y="644382"/>
            <a:ext cx="10903510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00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CDD0-E1C3-589B-918E-E0B47D8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1A98-7DEC-A9D1-C33E-7CCD898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88D870-BF2F-FFE6-E47C-8F7602C22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11" y="666608"/>
            <a:ext cx="10255777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903-EEB9-F5C5-E040-2E897A0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686-E219-10FE-0C53-6BAC7625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8A663-4392-9EBE-022A-59A2306D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45987"/>
            <a:ext cx="1071300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2E0-6DD1-FCA5-5582-EB5BA3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2E5F-AFE5-A0E7-5998-3DF2737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1581E-2AC6-7B14-F2D1-174DBDB8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3" y="657082"/>
            <a:ext cx="10389134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790-8A40-637C-6698-073B5DD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9779-D5DB-A0CF-D4A7-CEC0350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B065-459C-4C8D-3F6B-FF5A6EFB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57082"/>
            <a:ext cx="10719351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7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20ps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4037886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3CE1-64BD-EDAA-B156-15811F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6F-16AA-5991-988B-B9090BA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8BD099-AACD-124E-B2F0-422A4E099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701535"/>
            <a:ext cx="10662198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0198-0FB0-1628-1D03-D673100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F818-3FF4-9215-EDBE-7FEF174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7769EA-2684-C9C9-39F3-661DD9AF0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647557"/>
            <a:ext cx="10528841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83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7-442B-080B-2410-A67B23B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CA5-424F-EF00-6F09-09C40ED4E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B377-4F8D-FD6B-9A61-EB58AB7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60257"/>
            <a:ext cx="10814606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7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E5A-BE99-4A22-7A32-E4129CB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F8-54E9-50E1-8ED9-196F9D74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080F-46EA-0E21-701D-019ED6D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43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5ps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737883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8317-3CF0-A26B-931F-A73AB8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69C1-38E7-DBF8-55B0-F291EED4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71F77-AFBC-29EB-3D2C-6E3B620B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61" y="682484"/>
            <a:ext cx="10268478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0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66AF-52EB-F658-9C51-11B8D3D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14A2-27AD-29E6-FD84-870F8F17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87429-7B27-82E1-21AB-59BC3F17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653907"/>
            <a:ext cx="10808255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0EB0-3867-B158-802F-513C787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9CE2-1F65-F50E-44CA-7339439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0932-A656-F4E9-DC65-2327F3F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761863"/>
            <a:ext cx="11005116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F710-9C11-A543-532E-4F160DE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B8A6-13D2-6DDA-218E-2981C4CA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FE8F-C487-2C4E-0218-57FF031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679308"/>
            <a:ext cx="1092256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41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9D1-2576-491C-7842-E89252B2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6AB4-CD24-0ACC-C716-56CCAAA3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8542A-EBB7-7867-2953-BA5A3ADC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638031"/>
            <a:ext cx="11005116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160ps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837187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0BD6-C07E-640C-C425-4250EA7B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790D-9E31-B4DD-A7FE-BDD6BBF0D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8250F-4A35-4025-4A3F-4B586631E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666608"/>
            <a:ext cx="10967014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0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25E6-C57E-BD1B-D66A-3177FAA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E1FD-55EA-B50B-AAA1-E8993DC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1E511-C866-0ECD-6E31-C71CB7BC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09455"/>
            <a:ext cx="11036867" cy="563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9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741-669C-38D5-D75D-8E4549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6EB7-3CFD-E9BD-7410-84F014D2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6E7D3-A332-03A1-52B0-BC250DA2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6" y="660257"/>
            <a:ext cx="10643147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69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755-F1AE-9C6F-3916-EEC4DA02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C67-1B10-442C-EAC5-5B200BB2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6C8A6-D78A-323C-44D1-945BC8B4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28506"/>
            <a:ext cx="10522491" cy="560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2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439174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5AC2-1E9F-C763-4F06-CC6D21D5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156-84F8-E5C2-BB92-50729A80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9D057-D979-AAD4-1790-8DE374C7D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03" y="752337"/>
            <a:ext cx="10585994" cy="53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52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7926-BB67-4F8A-F672-5CD53F5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82C9-8D4E-A7F6-5651-E30B4C4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653A3-C3DA-DD4A-2245-FD3414E50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5" y="653907"/>
            <a:ext cx="10681249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GB" dirty="0"/>
              <a:t>T = 80ps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U0 = Complex</a:t>
            </a:r>
          </a:p>
        </p:txBody>
      </p:sp>
    </p:spTree>
    <p:extLst>
      <p:ext uri="{BB962C8B-B14F-4D97-AF65-F5344CB8AC3E}">
        <p14:creationId xmlns:p14="http://schemas.microsoft.com/office/powerpoint/2010/main" val="288481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41D3-BE30-7084-AF1B-86632E0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0782-FBB4-4892-E7F1-3174C4D5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8CBCA-9A72-64C3-EA6E-33A45BBA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544" y="657082"/>
            <a:ext cx="10928912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7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66C-8F6F-091F-C7D3-9C75AC7C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83EF-A88D-AAC5-D573-5B646775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FB087-2559-DA88-CC12-361F0CCAA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51" y="647557"/>
            <a:ext cx="10649497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29A-C52C-99F5-F054-33832126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5956-E1D4-1451-564A-62F961AE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A456C9-5703-A165-B021-C7E99C04E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42812"/>
            <a:ext cx="10624096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9080-99A8-82AB-F826-89800A1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89B-BDBF-0090-57E2-7B369E85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A5A6D-F470-94DA-74FE-7EF5895FC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92009"/>
            <a:ext cx="1071935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1190</Words>
  <Application>Microsoft Office PowerPoint</Application>
  <PresentationFormat>Widescreen</PresentationFormat>
  <Paragraphs>238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Aptos</vt:lpstr>
      <vt:lpstr>Aptos Display</vt:lpstr>
      <vt:lpstr>Arial</vt:lpstr>
      <vt:lpstr>Office Theme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  <vt:lpstr>Parameters: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Williams</dc:creator>
  <cp:lastModifiedBy>Christian Williams</cp:lastModifiedBy>
  <cp:revision>1</cp:revision>
  <dcterms:created xsi:type="dcterms:W3CDTF">2024-03-15T11:12:57Z</dcterms:created>
  <dcterms:modified xsi:type="dcterms:W3CDTF">2024-03-15T14:22:56Z</dcterms:modified>
</cp:coreProperties>
</file>